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5"/>
    <p:restoredTop sz="94684"/>
  </p:normalViewPr>
  <p:slideViewPr>
    <p:cSldViewPr snapToGrid="0" snapToObjects="1">
      <p:cViewPr varScale="1">
        <p:scale>
          <a:sx n="297" d="100"/>
          <a:sy n="297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B806-23AF-E84E-A8C5-876FA8735144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76D13-3A21-074E-A48F-F7F2C99449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68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76D13-3A21-074E-A48F-F7F2C99449C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853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176D13-3A21-074E-A48F-F7F2C99449C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827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67932-65BE-B34A-B947-6BFC3B1DC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7AA189-A6C5-2149-B29B-E955C49D1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B01309-0648-554F-93ED-73CF365D6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939697-656D-964C-AD74-BC9AB567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8DE495-6F95-CD47-83C0-BC60F20D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853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1C7E3-E3B4-A148-8D92-435A4CA2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01D94C-C425-DB4F-A784-22E84F2E8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D619A1-09F4-DD45-8DB6-1493FFFB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D244E7-535C-8044-AAA3-54522AAC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7BDA27-5E62-6641-8A12-134474A1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97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6617DE-3ED5-5242-BE77-74115E1A8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EC6DAB-E4A2-F042-A68B-33BA968C9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0C0C1C-F98C-FB4A-B707-F53BEC88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26C235-B3C4-A240-8909-ACA44E18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014E45-AA72-B449-8A0A-2A5E82C0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846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5AE88-3AB3-EA42-AD2D-886C272C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06960-CB15-D742-B7FB-8AB3D493F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774F6-4761-6C49-B14B-6020448AD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1475E4-32DE-6F4E-A3FB-6319B1C39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ED0092-062D-8F42-BBE0-E669D4C1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2660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D0C86-5068-2D4A-9443-08C462AA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5A2092-BE30-CF41-8388-3A39E7B5E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36CFE9-5DEE-A84C-8B42-73C06DC2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06DAC0-BEB9-3F41-840C-9D0EB8AB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03B1E8-3A8C-C441-8AF4-E04C4D14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11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861E5-891E-E749-B795-41DA7295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B9DB3-3DBD-0B48-ADA2-B85A156E9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2A0E26-3081-134D-9287-0A631F483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B0B9A9-6B13-0345-80B3-0A9BA57B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FFB943-B74D-2B48-A99C-3CB168B5C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B4EBD5-EEFE-0A4A-A11A-1AEA80B3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92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207A2-9209-F84A-9073-5480A5AE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EC0466-1BBC-3A4F-A65E-1733FAF78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28101A-7FB1-704D-9C45-2610471EA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0A907D-A190-644C-BFFC-AF253D2D9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E8733A-48A2-F944-B962-6FB1B7FC3B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7FFE2D-3569-F54B-8E1B-B432D5EE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193DBF-1407-E447-B8CF-D52EF9294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1DC41C-7C0E-254C-81FC-4724200C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59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3EFEF-5EF4-BD48-A4AB-A8896970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380C96B-9A4C-9541-9DBD-61CECA56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E17D12-9DA3-0346-86E9-F5E6B5C6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EC3DA7-457B-5F42-9EC8-1660478B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824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5170A2-158E-8942-AA6E-9DBDA250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5449A8-9C70-5043-AABD-86E9DB9A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6B82FD-EE3E-C249-9EB1-EC44E367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658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5C72F-8D17-4449-AE75-F58512DE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FB4C5E-E2F0-1A45-831E-C1D32AF7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AAFFF3-CA2E-C247-BB29-8A808259F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7AB86D-74F7-C04D-AABC-9434D9DD8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5B97D2-03C2-C840-ACBD-44CB3351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C22A47-A2A0-364A-9FE0-E93859FF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673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B8E55-0F05-8543-9328-C8236A43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609C23-2DDB-934A-BCD7-944F2BF40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ECA5AD-8020-F34A-8064-EFB5EEFB1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9E475F-9888-4846-B36A-CA43B32C0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8300EC-3CC7-FD44-A6C4-56154CD94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A5254C-ED4D-AD41-8DAE-88EEF173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335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B26563-1879-6844-A01D-844F31E8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FD2C71-E10F-9F46-A155-B5A736B0B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2B42E1-2A8A-E444-BD90-105CBB3A5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8051D-435D-C140-B187-F5747F7C6FCC}" type="datetimeFigureOut">
              <a:rPr kumimoji="1" lang="zh-CN" altLang="en-US" smtClean="0"/>
              <a:t>2019/11/28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2C7660-553C-CD45-A1F3-161B240A4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92615C-BF1D-1F48-9E84-6CF92C43A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E4B9C-B8D2-2043-A37D-4D9C28963C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94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ji.github.io/webgl2-particles-2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FE451-5603-634E-B082-816F0D3DB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9276" y="2152510"/>
            <a:ext cx="9144000" cy="1088402"/>
          </a:xfrm>
        </p:spPr>
        <p:txBody>
          <a:bodyPr/>
          <a:lstStyle/>
          <a:p>
            <a:r>
              <a:rPr kumimoji="1" lang="en-US" altLang="zh-CN" dirty="0"/>
              <a:t>WEBGL</a:t>
            </a:r>
            <a:r>
              <a:rPr kumimoji="1" lang="zh-CN" altLang="en-US" dirty="0"/>
              <a:t>分享</a:t>
            </a:r>
          </a:p>
        </p:txBody>
      </p:sp>
    </p:spTree>
    <p:extLst>
      <p:ext uri="{BB962C8B-B14F-4D97-AF65-F5344CB8AC3E}">
        <p14:creationId xmlns:p14="http://schemas.microsoft.com/office/powerpoint/2010/main" val="586007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5EAFD5C-39AF-F64E-9D2D-794B03BBF284}"/>
              </a:ext>
            </a:extLst>
          </p:cNvPr>
          <p:cNvSpPr txBox="1"/>
          <p:nvPr/>
        </p:nvSpPr>
        <p:spPr>
          <a:xfrm>
            <a:off x="0" y="560821"/>
            <a:ext cx="685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动态传递参数画一个点</a:t>
            </a:r>
            <a:r>
              <a:rPr kumimoji="1" lang="en-US" altLang="zh-CN" dirty="0"/>
              <a:t>DEMO2</a:t>
            </a:r>
            <a:r>
              <a:rPr kumimoji="1" lang="zh-CN" altLang="en-US" dirty="0"/>
              <a:t>                          </a:t>
            </a:r>
            <a:r>
              <a:rPr kumimoji="1" lang="en-US" altLang="zh-CN" dirty="0"/>
              <a:t>02-helloPoint2.html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939BE4-FAFE-3444-82C7-C00675D5EDDE}"/>
              </a:ext>
            </a:extLst>
          </p:cNvPr>
          <p:cNvSpPr txBox="1"/>
          <p:nvPr/>
        </p:nvSpPr>
        <p:spPr>
          <a:xfrm>
            <a:off x="0" y="1616046"/>
            <a:ext cx="640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自定义画图形</a:t>
            </a:r>
            <a:r>
              <a:rPr kumimoji="1" lang="en-US" altLang="zh-CN" dirty="0"/>
              <a:t>DEMO3</a:t>
            </a:r>
            <a:r>
              <a:rPr kumimoji="1" lang="zh-CN" altLang="en-US" dirty="0"/>
              <a:t>                          </a:t>
            </a:r>
            <a:r>
              <a:rPr kumimoji="1" lang="en-US" altLang="zh-CN" dirty="0"/>
              <a:t>03-HelloQuad_FAN.html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4D8CD6-482F-A440-B789-91B0ACB5EF27}"/>
              </a:ext>
            </a:extLst>
          </p:cNvPr>
          <p:cNvSpPr txBox="1"/>
          <p:nvPr/>
        </p:nvSpPr>
        <p:spPr>
          <a:xfrm>
            <a:off x="-1" y="2671271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纹理映射</a:t>
            </a:r>
            <a:r>
              <a:rPr kumimoji="1" lang="en-US" altLang="zh-CN" dirty="0"/>
              <a:t>DEMO4</a:t>
            </a:r>
            <a:r>
              <a:rPr kumimoji="1" lang="zh-CN" altLang="en-US" dirty="0"/>
              <a:t>  </a:t>
            </a:r>
            <a:r>
              <a:rPr kumimoji="1" lang="en-US" altLang="zh-CN" dirty="0"/>
              <a:t>05_5_TexturedQuad.html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51EEDF-5349-5840-BD16-6EAEE4809B7C}"/>
              </a:ext>
            </a:extLst>
          </p:cNvPr>
          <p:cNvSpPr txBox="1"/>
          <p:nvPr/>
        </p:nvSpPr>
        <p:spPr>
          <a:xfrm>
            <a:off x="0" y="363389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DEMO5</a:t>
            </a:r>
            <a:r>
              <a:rPr kumimoji="1" lang="zh-CN" altLang="en-US" dirty="0"/>
              <a:t>优势：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C5F529-C51C-9444-AD81-4CA343FF31B0}"/>
              </a:ext>
            </a:extLst>
          </p:cNvPr>
          <p:cNvSpPr/>
          <p:nvPr/>
        </p:nvSpPr>
        <p:spPr>
          <a:xfrm>
            <a:off x="1710725" y="3679646"/>
            <a:ext cx="4217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https://toji.github.io/webgl2-particles-2/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0C2C824-3EE9-2541-AF79-822E7E45B4BC}"/>
              </a:ext>
            </a:extLst>
          </p:cNvPr>
          <p:cNvSpPr txBox="1"/>
          <p:nvPr/>
        </p:nvSpPr>
        <p:spPr>
          <a:xfrm>
            <a:off x="0" y="455020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Shader</a:t>
            </a:r>
            <a:r>
              <a:rPr kumimoji="1" lang="zh-CN" altLang="en-US" dirty="0"/>
              <a:t>网站分享</a:t>
            </a:r>
          </a:p>
        </p:txBody>
      </p:sp>
    </p:spTree>
    <p:extLst>
      <p:ext uri="{BB962C8B-B14F-4D97-AF65-F5344CB8AC3E}">
        <p14:creationId xmlns:p14="http://schemas.microsoft.com/office/powerpoint/2010/main" val="194677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734B4C6-2EBC-0246-860D-0C11EA729566}"/>
              </a:ext>
            </a:extLst>
          </p:cNvPr>
          <p:cNvSpPr txBox="1"/>
          <p:nvPr/>
        </p:nvSpPr>
        <p:spPr>
          <a:xfrm>
            <a:off x="6667018" y="2474893"/>
            <a:ext cx="42942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分享内容：</a:t>
            </a:r>
            <a:endParaRPr kumimoji="1" lang="en-US" altLang="zh-CN" sz="2000" dirty="0"/>
          </a:p>
          <a:p>
            <a:r>
              <a:rPr kumimoji="1" lang="en-US" altLang="zh-CN" sz="1600" dirty="0"/>
              <a:t>1:</a:t>
            </a:r>
            <a:r>
              <a:rPr kumimoji="1" lang="zh-CN" altLang="en-US" sz="1600" dirty="0"/>
              <a:t>认识</a:t>
            </a:r>
            <a:r>
              <a:rPr kumimoji="1" lang="en-US" altLang="zh-CN" sz="1600" dirty="0" err="1"/>
              <a:t>webgl</a:t>
            </a:r>
            <a:endParaRPr kumimoji="1" lang="en-US" altLang="zh-CN" sz="1600" dirty="0"/>
          </a:p>
          <a:p>
            <a:r>
              <a:rPr kumimoji="1" lang="en-US" altLang="zh-CN" sz="1600" dirty="0"/>
              <a:t>2:</a:t>
            </a:r>
            <a:r>
              <a:rPr kumimoji="1" lang="zh-CN" altLang="en-US" sz="1600" dirty="0"/>
              <a:t>认识</a:t>
            </a:r>
            <a:r>
              <a:rPr kumimoji="1" lang="en-US" altLang="zh-CN" sz="1600" dirty="0"/>
              <a:t>Shader</a:t>
            </a:r>
          </a:p>
          <a:p>
            <a:r>
              <a:rPr kumimoji="1" lang="en-US" altLang="zh-CN" sz="1600" dirty="0"/>
              <a:t>3:</a:t>
            </a:r>
            <a:r>
              <a:rPr kumimoji="1" lang="zh-CN" altLang="en-US" sz="1600" dirty="0"/>
              <a:t>了解图形图像绘制基本原理</a:t>
            </a:r>
            <a:endParaRPr kumimoji="1" lang="en-US" altLang="zh-CN" sz="1600" dirty="0"/>
          </a:p>
          <a:p>
            <a:endParaRPr kumimoji="1" lang="en-US" altLang="zh-CN" dirty="0"/>
          </a:p>
          <a:p>
            <a:r>
              <a:rPr kumimoji="1" lang="zh-CN" altLang="en-US" sz="1600" dirty="0"/>
              <a:t>以下分享内容来之这本书，分享内容均为个人理解，如果不对的请多指正</a:t>
            </a:r>
            <a:endParaRPr kumimoji="1" lang="en-US" altLang="zh-CN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24295B-07A4-E14D-B207-DFF315C5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58" y="0"/>
            <a:ext cx="5193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4F6F49F-ED4C-9140-8045-C8677F9C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84" y="1596289"/>
            <a:ext cx="8222433" cy="36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6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973603-7DA3-5847-A5C2-D7269A06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331976"/>
            <a:ext cx="7061200" cy="4267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F937CA-1E9E-DD4D-82BB-DD50C8CFC85E}"/>
              </a:ext>
            </a:extLst>
          </p:cNvPr>
          <p:cNvSpPr txBox="1"/>
          <p:nvPr/>
        </p:nvSpPr>
        <p:spPr>
          <a:xfrm>
            <a:off x="4765347" y="609600"/>
            <a:ext cx="26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Canvas </a:t>
            </a:r>
            <a:r>
              <a:rPr kumimoji="1" lang="zh-CN" altLang="en-US" dirty="0"/>
              <a:t>与 </a:t>
            </a:r>
            <a:r>
              <a:rPr kumimoji="1" lang="en-US" altLang="zh-CN" dirty="0"/>
              <a:t>WebGL</a:t>
            </a:r>
            <a:r>
              <a:rPr kumimoji="1" lang="zh-CN" altLang="en-US" dirty="0"/>
              <a:t>的区别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EC4370-B4EA-9440-8C19-C3527306E217}"/>
              </a:ext>
            </a:extLst>
          </p:cNvPr>
          <p:cNvSpPr/>
          <p:nvPr/>
        </p:nvSpPr>
        <p:spPr>
          <a:xfrm>
            <a:off x="6204463" y="2491980"/>
            <a:ext cx="5463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/>
              <a:t>canvas.getContext</a:t>
            </a:r>
            <a:r>
              <a:rPr lang="en" altLang="zh-CN" dirty="0"/>
              <a:t>(</a:t>
            </a:r>
            <a:r>
              <a:rPr lang="en" altLang="zh-CN" b="1" dirty="0"/>
              <a:t>“2d”</a:t>
            </a:r>
            <a:r>
              <a:rPr lang="en" altLang="zh-CN" dirty="0"/>
              <a:t>);</a:t>
            </a:r>
            <a:r>
              <a:rPr lang="zh-CN" altLang="en-US" dirty="0"/>
              <a:t> </a:t>
            </a:r>
            <a:r>
              <a:rPr lang="en" altLang="zh-CN" i="1" dirty="0" err="1">
                <a:solidFill>
                  <a:srgbClr val="808080"/>
                </a:solidFill>
              </a:rPr>
              <a:t>CanvasRenderingContext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8F643C-47E5-A246-B901-56288D3FC7F7}"/>
              </a:ext>
            </a:extLst>
          </p:cNvPr>
          <p:cNvSpPr/>
          <p:nvPr/>
        </p:nvSpPr>
        <p:spPr>
          <a:xfrm>
            <a:off x="6209272" y="5229844"/>
            <a:ext cx="5920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 err="1"/>
              <a:t>canvas.</a:t>
            </a:r>
            <a:r>
              <a:rPr lang="en" altLang="zh-CN" dirty="0" err="1">
                <a:solidFill>
                  <a:srgbClr val="7A7A43"/>
                </a:solidFill>
              </a:rPr>
              <a:t>getContext</a:t>
            </a:r>
            <a:r>
              <a:rPr lang="en" altLang="zh-CN" dirty="0"/>
              <a:t>(</a:t>
            </a:r>
            <a:r>
              <a:rPr lang="en-US" altLang="zh-CN" dirty="0"/>
              <a:t>‘</a:t>
            </a:r>
            <a:r>
              <a:rPr lang="en" altLang="zh-CN" b="1" dirty="0" err="1"/>
              <a:t>webgl</a:t>
            </a:r>
            <a:r>
              <a:rPr lang="en" altLang="zh-CN" b="1" dirty="0"/>
              <a:t>’</a:t>
            </a:r>
            <a:r>
              <a:rPr lang="en" altLang="zh-CN" dirty="0"/>
              <a:t>);</a:t>
            </a:r>
            <a:r>
              <a:rPr lang="zh-CN" altLang="en-US" dirty="0"/>
              <a:t>  WebGLRenderingContext</a:t>
            </a:r>
          </a:p>
        </p:txBody>
      </p:sp>
    </p:spTree>
    <p:extLst>
      <p:ext uri="{BB962C8B-B14F-4D97-AF65-F5344CB8AC3E}">
        <p14:creationId xmlns:p14="http://schemas.microsoft.com/office/powerpoint/2010/main" val="148111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075C69-8855-674A-ACF0-E30195F4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755650"/>
            <a:ext cx="71628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1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B0282A-F254-5145-B2DE-D65EBC89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845"/>
            <a:ext cx="5003800" cy="3848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ABFD70-D0B0-3D45-BF21-1120E40D9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88" y="0"/>
            <a:ext cx="5468112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404BCA-323C-4441-A661-6DFD2EB69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40400"/>
            <a:ext cx="6997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5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C21378-9D0B-7F4C-9FD0-2697DDE2F7FE}"/>
              </a:ext>
            </a:extLst>
          </p:cNvPr>
          <p:cNvSpPr txBox="1"/>
          <p:nvPr/>
        </p:nvSpPr>
        <p:spPr>
          <a:xfrm>
            <a:off x="520860" y="700665"/>
            <a:ext cx="558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DEMO1:</a:t>
            </a:r>
            <a:r>
              <a:rPr kumimoji="1" lang="zh-CN" altLang="en-US" dirty="0"/>
              <a:t> 画一个点                          </a:t>
            </a:r>
            <a:r>
              <a:rPr kumimoji="1" lang="en-US" altLang="zh-CN" dirty="0"/>
              <a:t>01-helloPoint1.html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EB3638-1F6E-F547-A3D9-544B709F7090}"/>
              </a:ext>
            </a:extLst>
          </p:cNvPr>
          <p:cNvSpPr/>
          <p:nvPr/>
        </p:nvSpPr>
        <p:spPr>
          <a:xfrm>
            <a:off x="520860" y="2727949"/>
            <a:ext cx="4334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WebGL可以绘制的基本图形gl.drawArrays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CBCFC5-DD70-5C49-BBA8-AC9B8878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60" y="1347825"/>
            <a:ext cx="6985000" cy="1193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5EE79B-6A17-5240-A89D-2C7D40AA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0" y="3206259"/>
            <a:ext cx="4919241" cy="34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F12115-3F92-6E4D-B8B7-6181BB4C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0718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3598E6-B799-9349-AF15-83D219E99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08" y="0"/>
            <a:ext cx="6079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2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619C65-F9A3-F941-9871-DA4A9FA8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02022" cy="38196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9544DC-0061-1147-A661-F6166141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793" y="0"/>
            <a:ext cx="6235207" cy="56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34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127</Words>
  <Application>Microsoft Macintosh PowerPoint</Application>
  <PresentationFormat>宽屏</PresentationFormat>
  <Paragraphs>20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WEBGL分享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WEBGL分享</dc:title>
  <dc:creator>Microsoft Office User</dc:creator>
  <cp:lastModifiedBy>Microsoft Office User</cp:lastModifiedBy>
  <cp:revision>66</cp:revision>
  <dcterms:created xsi:type="dcterms:W3CDTF">2019-11-27T11:03:02Z</dcterms:created>
  <dcterms:modified xsi:type="dcterms:W3CDTF">2019-11-28T07:15:07Z</dcterms:modified>
</cp:coreProperties>
</file>